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23"/>
  </p:notesMasterIdLst>
  <p:sldIdLst>
    <p:sldId id="256" r:id="rId2"/>
    <p:sldId id="291" r:id="rId3"/>
    <p:sldId id="280" r:id="rId4"/>
    <p:sldId id="292" r:id="rId5"/>
    <p:sldId id="298" r:id="rId6"/>
    <p:sldId id="281" r:id="rId7"/>
    <p:sldId id="282" r:id="rId8"/>
    <p:sldId id="283" r:id="rId9"/>
    <p:sldId id="284" r:id="rId10"/>
    <p:sldId id="285" r:id="rId11"/>
    <p:sldId id="286" r:id="rId12"/>
    <p:sldId id="300" r:id="rId13"/>
    <p:sldId id="293" r:id="rId14"/>
    <p:sldId id="299" r:id="rId15"/>
    <p:sldId id="287" r:id="rId16"/>
    <p:sldId id="288" r:id="rId17"/>
    <p:sldId id="290" r:id="rId18"/>
    <p:sldId id="257" r:id="rId19"/>
    <p:sldId id="278" r:id="rId20"/>
    <p:sldId id="279" r:id="rId21"/>
    <p:sldId id="26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BC"/>
    <a:srgbClr val="00A7E2"/>
    <a:srgbClr val="3F3F3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0155" autoAdjust="0"/>
    <p:restoredTop sz="98749" autoAdjust="0"/>
  </p:normalViewPr>
  <p:slideViewPr>
    <p:cSldViewPr>
      <p:cViewPr>
        <p:scale>
          <a:sx n="100" d="100"/>
          <a:sy n="100" d="100"/>
        </p:scale>
        <p:origin x="-282" y="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8A830-FAC1-447F-86C5-32F6F6F6BD5A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1E8A-5C37-44DE-85B4-D9DA3DD717B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screen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05.11.2014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ransition>
    <p:zo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4.jpeg"/><Relationship Id="rId4" Type="http://schemas.openxmlformats.org/officeDocument/2006/relationships/oleObject" Target="../embeddings/_________Microsoft_Office_Word_97_-_20031.doc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4" descr="Изображение 1951.bmp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6" y="1916832"/>
            <a:ext cx="3816424" cy="45365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0042"/>
            <a:ext cx="7840002" cy="16560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детский сад № 229 </a:t>
            </a:r>
            <a:br>
              <a:rPr lang="ru-RU" sz="24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1891570"/>
            <a:ext cx="4477621" cy="350865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>
            <a:spAutoFit/>
          </a:bodyPr>
          <a:lstStyle/>
          <a:p>
            <a:r>
              <a:rPr lang="ru-RU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Наш адрес: 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453072,  город Ульяновск, 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бульвар Львовский, дом 24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Тел./факс: 8(8422)51-51-61</a:t>
            </a:r>
          </a:p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E-mail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dou229@yandex.ru</a:t>
            </a:r>
            <a:endParaRPr lang="ru-RU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Сайт: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http://ds_229_ulyanovsk.a2b2.ru/</a:t>
            </a:r>
            <a:endParaRPr lang="ru-RU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Заведующий   </a:t>
            </a:r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Баканова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Светлана Ивановна, образование высшее, первая квалификационная </a:t>
            </a:r>
          </a:p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категория</a:t>
            </a:r>
          </a:p>
        </p:txBody>
      </p:sp>
      <p:pic>
        <p:nvPicPr>
          <p:cNvPr id="2051" name="Picture 3" descr="K:\Юбилей\логотип 22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64288" y="332656"/>
            <a:ext cx="1584176" cy="158417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3968" y="1268760"/>
            <a:ext cx="3960440" cy="2430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Художественно- эстетическое развитие дошкольников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3789040"/>
            <a:ext cx="2807992" cy="2547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2798425" y="-9599612"/>
            <a:ext cx="2880000" cy="2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0971213" y="-8228013"/>
            <a:ext cx="2880000" cy="215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K:\Для презентации\SDC10218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12801600" y="-9601200"/>
            <a:ext cx="3840000" cy="2880000"/>
          </a:xfrm>
          <a:prstGeom prst="rect">
            <a:avLst/>
          </a:prstGeom>
          <a:noFill/>
        </p:spPr>
      </p:pic>
      <p:pic>
        <p:nvPicPr>
          <p:cNvPr id="8" name="Рисунок 7" descr="SDC10218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83568" y="1340768"/>
            <a:ext cx="3035829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3" name="Picture 1" descr="K:\Для презент. новой\IMG_2666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043608" y="3765628"/>
            <a:ext cx="3240360" cy="2693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Образовательная деятельность педагога с детьми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K:\Для презентации\DSCN629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23928" y="1124744"/>
            <a:ext cx="4824536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1772816"/>
            <a:ext cx="3384376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692696"/>
            <a:ext cx="2664296" cy="72494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K:\Для презент. новой\IMG_801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67744" y="332656"/>
            <a:ext cx="475252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K:\Для презент. новой\IMG_569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52" y="3717032"/>
            <a:ext cx="3815916" cy="2543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K:\Для презент. новой\IMG_819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72000" y="3645024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24744"/>
            <a:ext cx="6419056" cy="273630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Кружок по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обуч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англ. яз.«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Funni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 English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»( ср. гр.)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Физкультурный кружок «Школа мяча». (ст. -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подгот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гр.)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Кружок по театр.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дея-ти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«Весёлый балаганчик»</a:t>
            </a:r>
          </a:p>
          <a:p>
            <a:pPr>
              <a:buNone/>
            </a:pPr>
            <a:r>
              <a:rPr lang="ru-RU" sz="1900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(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подгот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.      гр.)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Кружок «Умелые ручки» (ср. гр.)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Кружок по изо. 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дея-ти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 « Радуга красок» (</a:t>
            </a:r>
            <a:r>
              <a:rPr lang="en-US" sz="1900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мл. гр.)</a:t>
            </a:r>
          </a:p>
          <a:p>
            <a:r>
              <a:rPr lang="ru-RU" sz="1900" dirty="0" smtClean="0">
                <a:latin typeface="Arial" pitchFamily="34" charset="0"/>
                <a:cs typeface="Arial" pitchFamily="34" charset="0"/>
              </a:rPr>
              <a:t>Кружок «</a:t>
            </a:r>
            <a:r>
              <a:rPr lang="ru-RU" sz="1900" dirty="0" err="1" smtClean="0">
                <a:latin typeface="Arial" pitchFamily="34" charset="0"/>
                <a:cs typeface="Arial" pitchFamily="34" charset="0"/>
              </a:rPr>
              <a:t>Самоделкин</a:t>
            </a:r>
            <a:r>
              <a:rPr lang="ru-RU" sz="1900" dirty="0" smtClean="0">
                <a:latin typeface="Arial" pitchFamily="34" charset="0"/>
                <a:cs typeface="Arial" pitchFamily="34" charset="0"/>
              </a:rPr>
              <a:t>» ( ст. гр.)</a:t>
            </a:r>
            <a:endParaRPr lang="ru-RU" sz="19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dirty="0" smtClean="0">
                <a:latin typeface="Arial" pitchFamily="34" charset="0"/>
                <a:cs typeface="Arial" pitchFamily="34" charset="0"/>
              </a:rPr>
              <a:t>Кружок «Весёлые ладошки» (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мл. гр.)</a:t>
            </a:r>
          </a:p>
          <a:p>
            <a:pPr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Кружковая работа в МБДОУ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/с № 229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5" name="Picture 1" descr="K:\Для презент. новой\P11905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6056" y="3284984"/>
            <a:ext cx="345638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K:\Для презент. новой\IMG_897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99592" y="3933056"/>
            <a:ext cx="3816425" cy="2544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SysOp\Desktop\ДОУ 229\Для буклета\DSCN69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2348880"/>
            <a:ext cx="396044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 descr="C:\Users\SysOp\Desktop\ДОУ 229\Для буклета\DSCN699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3968" y="260648"/>
            <a:ext cx="461359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27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Наши </a:t>
            </a:r>
            <a:br>
              <a:rPr lang="ru-RU" sz="27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700" i="1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          воспитанники</a:t>
            </a:r>
            <a:endParaRPr lang="ru-RU" sz="2700" i="1" dirty="0"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 descr="K:\Для презент. новой\IMG_876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1" y="3645024"/>
            <a:ext cx="4104455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944" y="260648"/>
            <a:ext cx="4512015" cy="33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741613" y="-6323013"/>
            <a:ext cx="2160117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2741613" y="-6323013"/>
            <a:ext cx="135007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K:\Для презентации\P101020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3717032"/>
            <a:ext cx="302413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K:\Для презент. новой\IMG_094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67544" y="3789040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K:\Для презент. новой\IMG_314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403648" y="332656"/>
            <a:ext cx="2160240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Взаимодействие МБДОУ </a:t>
            </a:r>
            <a:r>
              <a:rPr lang="ru-RU" sz="2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/с № 229 с семьёй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052736"/>
            <a:ext cx="383994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7618412" y="-5713413"/>
            <a:ext cx="3839833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5044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292080" y="3861048"/>
            <a:ext cx="3624403" cy="2718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3" name="Picture 1" descr="K:\Для презент. новой\IMG_371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04048" y="1052736"/>
            <a:ext cx="3456385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 descr="K:\Для презент. новой\IMG_7783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987824" y="2780928"/>
            <a:ext cx="3024335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K:\Для презент. новой\IMG_8084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67545" y="4221089"/>
            <a:ext cx="3528391" cy="235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N761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99992" y="321297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DSCN586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260648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N7620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860032" y="404664"/>
            <a:ext cx="336037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DC10190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43608" y="3501008"/>
            <a:ext cx="2808312" cy="289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88640"/>
            <a:ext cx="8229600" cy="1668716"/>
          </a:xfrm>
          <a:noFill/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  <a:t>	</a:t>
            </a:r>
            <a:br>
              <a:rPr lang="ru-RU" sz="24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ru-RU" sz="20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Инновационная деятельность </a:t>
            </a:r>
            <a:br>
              <a:rPr lang="ru-RU" sz="20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                                         МБДОУ </a:t>
            </a:r>
            <a:r>
              <a:rPr lang="ru-RU" sz="2000" dirty="0" err="1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д</a:t>
            </a:r>
            <a:r>
              <a:rPr lang="ru-RU" sz="20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/с № 229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3F3F3F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ru-RU" sz="18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С 2009 по 2014 годы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педагогический </a:t>
            </a:r>
            <a:r>
              <a:rPr lang="ru-RU" sz="18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  <a:t>коллектив детского сада </a:t>
            </a:r>
            <a:br>
              <a:rPr lang="ru-RU" sz="18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rgbClr val="3F3F3F"/>
                </a:solidFill>
                <a:effectLst/>
                <a:latin typeface="Arial" pitchFamily="34" charset="0"/>
                <a:cs typeface="Arial" pitchFamily="34" charset="0"/>
              </a:rPr>
              <a:t>в рамках областной программы РИП работал над темой: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«Обеспечение педагогической поддержки раннего семейного воспитания в условиях ДОУ». </a:t>
            </a:r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 2014 года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детский сад является Областным научно- методическим центром.</a:t>
            </a:r>
            <a:endParaRPr lang="ru-RU" sz="18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3" name="Picture 1" descr="C:\Users\детский сад № 229\Desktop\РИП\малышок\IMG_8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00496" y="4500570"/>
            <a:ext cx="3215487" cy="2143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детский сад № 229\Desktop\РИП\малышок 2014-2015\IMG_244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3504" y="2411006"/>
            <a:ext cx="3071835" cy="203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детский сад № 229\Desktop\РИП\малышок\IMG_04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10" y="2500306"/>
            <a:ext cx="332186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приказ на конкурс 006.jpg"/>
          <p:cNvPicPr>
            <a:picLocks noGrp="1" noChangeAspect="1"/>
          </p:cNvPicPr>
          <p:nvPr>
            <p:ph sz="half" idx="2"/>
          </p:nvPr>
        </p:nvPicPr>
        <p:blipFill>
          <a:blip r:embed="rId2" cstate="screen"/>
          <a:stretch>
            <a:fillRect/>
          </a:stretch>
        </p:blipFill>
        <p:spPr>
          <a:xfrm>
            <a:off x="2915816" y="1844824"/>
            <a:ext cx="2592289" cy="40324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ru-RU" sz="28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Наши достижения</a:t>
            </a:r>
            <a:r>
              <a:rPr lang="ru-RU" sz="2000" i="1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i="1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Содержимое 4" descr="приказ на конкурс 005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5536" y="1628800"/>
            <a:ext cx="2013457" cy="2808312"/>
          </a:xfrm>
          <a:prstGeom prst="rect">
            <a:avLst/>
          </a:prstGeom>
        </p:spPr>
      </p:pic>
      <p:pic>
        <p:nvPicPr>
          <p:cNvPr id="2049" name="Picture 1" descr="K:\сканирование0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1618" y="1484784"/>
            <a:ext cx="2904013" cy="403244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Федеральный закон от 29.12.12 г. № 273-ФЗ «Об образовании в Российской Федерации»</a:t>
            </a:r>
          </a:p>
          <a:p>
            <a:pPr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СанПин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2.4.1.3049-13 «Санитарно-эпидемиологические требования к устройству, содержанию и организации режима работы дошкольных образовательных учреждений»</a:t>
            </a:r>
          </a:p>
          <a:p>
            <a:pPr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Федеральный Государственный Образовательный Стандарт Дошкольного Образования  приказ Министерства образования и науки РФ от 17.10.13 г. № 1155 «Об утверждении ФГОС ДО»</a:t>
            </a:r>
          </a:p>
          <a:p>
            <a:pPr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Устав МБДОУ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/с № 229</a:t>
            </a:r>
          </a:p>
          <a:p>
            <a:pPr>
              <a:buNone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Локальные акты МБДОУ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/с № 229</a:t>
            </a:r>
          </a:p>
          <a:p>
            <a:pPr>
              <a:buFont typeface="Wingdings" pitchFamily="2" charset="2"/>
              <a:buChar char="§"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Нормативно- правовые документы </a:t>
            </a:r>
            <a:b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регламентирующие образовательную деятельность МБДОУ </a:t>
            </a:r>
            <a:r>
              <a:rPr lang="ru-RU" sz="24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/с № 229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приказ на конкурс 005.jpg"/>
          <p:cNvPicPr>
            <a:picLocks noGrp="1" noChangeAspect="1"/>
          </p:cNvPicPr>
          <p:nvPr>
            <p:ph sz="half" idx="1"/>
          </p:nvPr>
        </p:nvPicPr>
        <p:blipFill>
          <a:blip r:embed="rId3" cstate="screen"/>
          <a:stretch>
            <a:fillRect/>
          </a:stretch>
        </p:blipFill>
        <p:spPr>
          <a:xfrm>
            <a:off x="6000760" y="2428868"/>
            <a:ext cx="2592288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357554" y="357166"/>
          <a:ext cx="2419069" cy="3429024"/>
        </p:xfrm>
        <a:graphic>
          <a:graphicData uri="http://schemas.openxmlformats.org/presentationml/2006/ole">
            <p:oleObj spid="_x0000_s1026" name="Document" r:id="rId4" imgW="7266809" imgH="10303407" progId="Word.Document.8">
              <p:embed/>
            </p:oleObj>
          </a:graphicData>
        </a:graphic>
      </p:graphicFrame>
      <p:pic>
        <p:nvPicPr>
          <p:cNvPr id="7" name="Picture 5" descr="E:\сканирование002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6222" y="1857364"/>
            <a:ext cx="252414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928670"/>
            <a:ext cx="7498080" cy="4154812"/>
          </a:xfrm>
        </p:spPr>
        <p:txBody>
          <a:bodyPr anchor="ctr"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Добро пожаловать в наш детский сад!</a:t>
            </a:r>
            <a:br>
              <a:rPr lang="ru-RU" sz="24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Наш девиз в работе дружной: «Развивать, учить, творить, жить с душою и любовью, помогать, не навредить!!!»</a:t>
            </a:r>
            <a:endParaRPr lang="ru-RU" sz="2400" dirty="0"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DSC0048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627784" y="260648"/>
            <a:ext cx="540060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K:\Юбилей\логотип 22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4" y="620688"/>
            <a:ext cx="1584176" cy="1584176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21602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7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Сведения о МБДОУ </a:t>
            </a:r>
            <a:r>
              <a:rPr lang="ru-RU" sz="27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7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/с № 229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	</a:t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latin typeface="Arial" pitchFamily="34" charset="0"/>
                <a:cs typeface="Arial" pitchFamily="34" charset="0"/>
              </a:rPr>
              <a:t>	В ДОУ в 2014-2015 учебном году функционирует 14 групп. Количество воспитанников – 387 чел. Состав педагогического коллектива- 31 чел. Высшее обр.- 19 чел., ср.-спец.- 12 чел., студенты-заочники- 1 чел. Курсы переподготовки педагогических работников-2 чел. Аттестация педагогов: высшая кат.- 7 чел., первая- 8 чел., вторая- 2 чел., соответствие занимаемой должности- 7 чел., без кат.- 6 чел.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 descr="K:\Для презент. новой\DSCN8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321297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1" name="Picture 7" descr="K:\Для презент. новой\IMG_558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55976" y="2852936"/>
            <a:ext cx="4104456" cy="347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Программа «Детство» Авторы Логинова В.И., Т.И. Бабаева,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Ноткина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Н.А. и др.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Основы безопасности детей дошкольного возраста. Авторы Авдеева Н.Н., Князева О.Л.,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Стёркина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Р.Б.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Ковардакова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М.А., Майданкина Н.Ю. Методическое пособие для воспитателей ДОУ по приобщению к правовым ценностям «Ребёнок и право»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Петерсон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Л.Г., Холина Н.П. «Раз-  ступенька, два- ступенька…» Практический курс математики для дошкольников.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И.А. Лыкова  «Изобразительная деятельность в детском саду».</a:t>
            </a:r>
          </a:p>
          <a:p>
            <a:pPr>
              <a:buFont typeface="Wingdings" pitchFamily="2" charset="2"/>
              <a:buChar char="§"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Программа «Ладушки»- музыкальное развитие дошкольников.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Программно- методическое обеспечение образовательного процесса ДОУ</a:t>
            </a:r>
            <a:endParaRPr lang="ru-RU" sz="24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SAM_3056.JPG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539552" y="364502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SAM_3078.JP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5148064" y="1268760"/>
            <a:ext cx="3462536" cy="2596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Основным приоритетным направлением в деятельности образовательного учреждения является социально- коммуникативное развитие дошкольников.</a:t>
            </a:r>
            <a:endParaRPr lang="ru-RU" sz="2000" dirty="0"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547664" y="1340768"/>
            <a:ext cx="3095944" cy="2321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9901608" y="-9172400"/>
            <a:ext cx="479993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788024" y="3933056"/>
            <a:ext cx="3119953" cy="233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-14474825" y="-10856913"/>
            <a:ext cx="3600000" cy="27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-14474825" y="-10856913"/>
            <a:ext cx="3600000" cy="27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Развивающая предметно-пространственная среда  ДОУ</a:t>
            </a: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Физическое развитие дошкольников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K:\Для презентации\P10101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4005064"/>
            <a:ext cx="3168352" cy="2552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K:\Для презентации\P101047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1268760"/>
            <a:ext cx="3505890" cy="3059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K:\Для презентации\DSCN707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43608" y="1484784"/>
            <a:ext cx="3168352" cy="225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16016" y="4509120"/>
            <a:ext cx="3096344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52120" y="116632"/>
            <a:ext cx="269990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10971212" y="-8228013"/>
            <a:ext cx="2520000" cy="1889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99592" y="548680"/>
            <a:ext cx="41044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761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23528" y="3356992"/>
            <a:ext cx="460851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DC10182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508104" y="3933056"/>
            <a:ext cx="3276872" cy="245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Познавательное и речевое развитие дошкольников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340768"/>
            <a:ext cx="326431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20072" y="1268760"/>
            <a:ext cx="352839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-11485784" y="-8236296"/>
            <a:ext cx="2520000" cy="189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K:\Для презентации\SDC1021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10693696" y="-6652120"/>
            <a:ext cx="4067872" cy="3050904"/>
          </a:xfrm>
          <a:prstGeom prst="rect">
            <a:avLst/>
          </a:prstGeom>
          <a:noFill/>
        </p:spPr>
      </p:pic>
      <p:pic>
        <p:nvPicPr>
          <p:cNvPr id="11" name="Picture 6" descr="K:\Для презентации\SDC1021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-8245424" y="-4779912"/>
            <a:ext cx="4067872" cy="3050904"/>
          </a:xfrm>
          <a:prstGeom prst="rect">
            <a:avLst/>
          </a:prstGeom>
          <a:noFill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-6469256" y="-7948264"/>
            <a:ext cx="3839728" cy="287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04048" y="3429000"/>
            <a:ext cx="38164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99592" y="4293096"/>
            <a:ext cx="381642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5" name="Picture 1" descr="K:\Для презент. новой\IMG_1876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203848" y="2708920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Социально-коммуникативное развитие дошкольников</a:t>
            </a:r>
            <a:endParaRPr lang="ru-RU" sz="24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1052736"/>
            <a:ext cx="4032448" cy="3024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3501008"/>
            <a:ext cx="4031746" cy="302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K:\Для презентации\DSCN7614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60032" y="1268760"/>
            <a:ext cx="3528142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1010475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11560" y="4077072"/>
            <a:ext cx="351588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1975</TotalTime>
  <Words>309</Words>
  <Application>Microsoft Office PowerPoint</Application>
  <PresentationFormat>Экран (4:3)</PresentationFormat>
  <Paragraphs>51</Paragraphs>
  <Slides>21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Открытая</vt:lpstr>
      <vt:lpstr>Document</vt:lpstr>
      <vt:lpstr>Муниципальное бюджетное дошкольное образовательное учреждение  детский сад № 229  </vt:lpstr>
      <vt:lpstr>Нормативно- правовые документы  регламентирующие образовательную деятельность МБДОУ д/с № 229 </vt:lpstr>
      <vt:lpstr>    Сведения о МБДОУ д/с № 229      В ДОУ в 2014-2015 учебном году функционирует 14 групп. Количество воспитанников – 387 чел. Состав педагогического коллектива- 31 чел. Высшее обр.- 19 чел., ср.-спец.- 12 чел., студенты-заочники- 1 чел. Курсы переподготовки педагогических работников-2 чел. Аттестация педагогов: высшая кат.- 7 чел., первая- 8 чел., вторая- 2 чел., соответствие занимаемой должности- 7 чел., без кат.- 6 чел.</vt:lpstr>
      <vt:lpstr>Программно- методическое обеспечение образовательного процесса ДОУ</vt:lpstr>
      <vt:lpstr>Основным приоритетным направлением в деятельности образовательного учреждения является социально- коммуникативное развитие дошкольников.</vt:lpstr>
      <vt:lpstr>Развивающая предметно-пространственная среда  ДОУ Физическое развитие дошкольников</vt:lpstr>
      <vt:lpstr>Слайд 7</vt:lpstr>
      <vt:lpstr>Познавательное и речевое развитие дошкольников</vt:lpstr>
      <vt:lpstr>Социально-коммуникативное развитие дошкольников</vt:lpstr>
      <vt:lpstr>Художественно- эстетическое развитие дошкольников</vt:lpstr>
      <vt:lpstr>Образовательная деятельность педагога с детьми</vt:lpstr>
      <vt:lpstr>Слайд 12</vt:lpstr>
      <vt:lpstr>Кружковая работа в МБДОУ д/с № 229</vt:lpstr>
      <vt:lpstr>                        Наши             воспитанники</vt:lpstr>
      <vt:lpstr>Слайд 15</vt:lpstr>
      <vt:lpstr>Взаимодействие МБДОУ д/с № 229 с семьёй</vt:lpstr>
      <vt:lpstr>Слайд 17</vt:lpstr>
      <vt:lpstr>                            Инновационная деятельность                                            МБДОУ д/с № 229  С 2009 по 2014 годы педагогический коллектив детского сада  в рамках областной программы РИП работал над темой: «Обеспечение педагогической поддержки раннего семейного воспитания в условиях ДОУ». С 2014 года детский сад является Областным научно- методическим центром.</vt:lpstr>
      <vt:lpstr> Наши достижения </vt:lpstr>
      <vt:lpstr> </vt:lpstr>
      <vt:lpstr>            Добро пожаловать в наш детский сад! Наш девиз в работе дружной: «Развивать, учить, творить, жить с душою и любовью, помогать, не навредить!!!»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общеразвивающего вида № 229  города Ульяновска</dc:title>
  <dc:creator>SysOp</dc:creator>
  <cp:lastModifiedBy>Asus</cp:lastModifiedBy>
  <cp:revision>220</cp:revision>
  <dcterms:modified xsi:type="dcterms:W3CDTF">2014-11-05T07:05:21Z</dcterms:modified>
</cp:coreProperties>
</file>